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B9B8"/>
    <a:srgbClr val="00FF00"/>
    <a:srgbClr val="D9D9D9"/>
    <a:srgbClr val="0000FF"/>
    <a:srgbClr val="C8D7EA"/>
    <a:srgbClr val="FF8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76D58-C945-4AB9-96EA-972F1374ADC3}" type="datetimeFigureOut">
              <a:rPr lang="ko-KR" altLang="en-US" smtClean="0"/>
              <a:t>2017-08-21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8D88C-0090-4759-A5BE-75A02373284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3139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D88C-0090-4759-A5BE-75A02373284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3261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9325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0210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5224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083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427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2574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4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798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2886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327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722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A82A9-F36B-4B52-A0FA-B5A7D488671A}" type="datetimeFigureOut">
              <a:rPr lang="ko-KR" altLang="en-US" smtClean="0"/>
              <a:t>2017-08-20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3B227-CA8A-454E-90FA-59BD58F7765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233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Visual Studio 2012\Projects\BodyMorphometery\BodyMorphometery\images\add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2111821" cy="211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자유형 4"/>
          <p:cNvSpPr/>
          <p:nvPr/>
        </p:nvSpPr>
        <p:spPr>
          <a:xfrm>
            <a:off x="1874249" y="3615657"/>
            <a:ext cx="1107270" cy="830598"/>
          </a:xfrm>
          <a:custGeom>
            <a:avLst/>
            <a:gdLst>
              <a:gd name="connsiteX0" fmla="*/ 19049 w 1107270"/>
              <a:gd name="connsiteY0" fmla="*/ 557824 h 830598"/>
              <a:gd name="connsiteX1" fmla="*/ 95249 w 1107270"/>
              <a:gd name="connsiteY1" fmla="*/ 700699 h 830598"/>
              <a:gd name="connsiteX2" fmla="*/ 628649 w 1107270"/>
              <a:gd name="connsiteY2" fmla="*/ 824524 h 830598"/>
              <a:gd name="connsiteX3" fmla="*/ 1104899 w 1107270"/>
              <a:gd name="connsiteY3" fmla="*/ 500674 h 830598"/>
              <a:gd name="connsiteX4" fmla="*/ 790574 w 1107270"/>
              <a:gd name="connsiteY4" fmla="*/ 110149 h 830598"/>
              <a:gd name="connsiteX5" fmla="*/ 314324 w 1107270"/>
              <a:gd name="connsiteY5" fmla="*/ 33949 h 830598"/>
              <a:gd name="connsiteX6" fmla="*/ 19049 w 1107270"/>
              <a:gd name="connsiteY6" fmla="*/ 557824 h 83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7270" h="830598">
                <a:moveTo>
                  <a:pt x="19049" y="557824"/>
                </a:moveTo>
                <a:cubicBezTo>
                  <a:pt x="-17463" y="668949"/>
                  <a:pt x="-6351" y="656249"/>
                  <a:pt x="95249" y="700699"/>
                </a:cubicBezTo>
                <a:cubicBezTo>
                  <a:pt x="196849" y="745149"/>
                  <a:pt x="460374" y="857861"/>
                  <a:pt x="628649" y="824524"/>
                </a:cubicBezTo>
                <a:cubicBezTo>
                  <a:pt x="796924" y="791187"/>
                  <a:pt x="1077912" y="619736"/>
                  <a:pt x="1104899" y="500674"/>
                </a:cubicBezTo>
                <a:cubicBezTo>
                  <a:pt x="1131886" y="381612"/>
                  <a:pt x="922336" y="187936"/>
                  <a:pt x="790574" y="110149"/>
                </a:cubicBezTo>
                <a:cubicBezTo>
                  <a:pt x="658812" y="32362"/>
                  <a:pt x="438149" y="-47013"/>
                  <a:pt x="314324" y="33949"/>
                </a:cubicBezTo>
                <a:cubicBezTo>
                  <a:pt x="190499" y="114911"/>
                  <a:pt x="55561" y="446699"/>
                  <a:pt x="19049" y="55782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/>
          <p:cNvSpPr/>
          <p:nvPr/>
        </p:nvSpPr>
        <p:spPr>
          <a:xfrm>
            <a:off x="1118165" y="2715557"/>
            <a:ext cx="1512168" cy="1512168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8" name="Picture 4" descr="C:\Users\user\Documents\Visual Studio 2012\Projects\BodyMorphometery\BodyMorphometery\images\brush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7" t="5851" r="8007" b="8601"/>
          <a:stretch/>
        </p:blipFill>
        <p:spPr bwMode="auto">
          <a:xfrm rot="20598988">
            <a:off x="2312784" y="2672998"/>
            <a:ext cx="1000236" cy="101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ocuments\Visual Studio 2012\Projects\BodyMorphometery\BodyMorphometery\images\cut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07715"/>
            <a:ext cx="2063676" cy="199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타원 10"/>
          <p:cNvSpPr/>
          <p:nvPr/>
        </p:nvSpPr>
        <p:spPr>
          <a:xfrm>
            <a:off x="3792480" y="2715557"/>
            <a:ext cx="1512168" cy="1512168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Picture 4" descr="C:\Users\user\Documents\Visual Studio 2012\Projects\BodyMorphometery\BodyMorphometery\images\brush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7" t="5851" r="8007" b="8601"/>
          <a:stretch/>
        </p:blipFill>
        <p:spPr bwMode="auto">
          <a:xfrm rot="20598988">
            <a:off x="4987099" y="2672998"/>
            <a:ext cx="1000236" cy="101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그룹 7"/>
          <p:cNvGrpSpPr/>
          <p:nvPr/>
        </p:nvGrpSpPr>
        <p:grpSpPr>
          <a:xfrm rot="273125">
            <a:off x="4534279" y="3605278"/>
            <a:ext cx="688342" cy="596072"/>
            <a:chOff x="3568610" y="4005064"/>
            <a:chExt cx="688342" cy="59607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7" name="자유형 6"/>
            <p:cNvSpPr/>
            <p:nvPr/>
          </p:nvSpPr>
          <p:spPr>
            <a:xfrm>
              <a:off x="3609911" y="4005064"/>
              <a:ext cx="605739" cy="594419"/>
            </a:xfrm>
            <a:custGeom>
              <a:avLst/>
              <a:gdLst>
                <a:gd name="connsiteX0" fmla="*/ 86177 w 606631"/>
                <a:gd name="connsiteY0" fmla="*/ 577423 h 622106"/>
                <a:gd name="connsiteX1" fmla="*/ 29027 w 606631"/>
                <a:gd name="connsiteY1" fmla="*/ 24973 h 622106"/>
                <a:gd name="connsiteX2" fmla="*/ 581477 w 606631"/>
                <a:gd name="connsiteY2" fmla="*/ 120223 h 622106"/>
                <a:gd name="connsiteX3" fmla="*/ 495752 w 606631"/>
                <a:gd name="connsiteY3" fmla="*/ 348823 h 622106"/>
                <a:gd name="connsiteX4" fmla="*/ 343352 w 606631"/>
                <a:gd name="connsiteY4" fmla="*/ 491698 h 622106"/>
                <a:gd name="connsiteX5" fmla="*/ 162377 w 606631"/>
                <a:gd name="connsiteY5" fmla="*/ 577423 h 622106"/>
                <a:gd name="connsiteX6" fmla="*/ 86177 w 606631"/>
                <a:gd name="connsiteY6" fmla="*/ 577423 h 622106"/>
                <a:gd name="connsiteX0" fmla="*/ 85285 w 605739"/>
                <a:gd name="connsiteY0" fmla="*/ 577423 h 594419"/>
                <a:gd name="connsiteX1" fmla="*/ 28135 w 605739"/>
                <a:gd name="connsiteY1" fmla="*/ 24973 h 594419"/>
                <a:gd name="connsiteX2" fmla="*/ 580585 w 605739"/>
                <a:gd name="connsiteY2" fmla="*/ 120223 h 594419"/>
                <a:gd name="connsiteX3" fmla="*/ 494860 w 605739"/>
                <a:gd name="connsiteY3" fmla="*/ 348823 h 594419"/>
                <a:gd name="connsiteX4" fmla="*/ 342460 w 605739"/>
                <a:gd name="connsiteY4" fmla="*/ 491698 h 594419"/>
                <a:gd name="connsiteX5" fmla="*/ 161485 w 605739"/>
                <a:gd name="connsiteY5" fmla="*/ 577423 h 594419"/>
                <a:gd name="connsiteX6" fmla="*/ 85285 w 605739"/>
                <a:gd name="connsiteY6" fmla="*/ 577423 h 594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5739" h="594419">
                  <a:moveTo>
                    <a:pt x="85285" y="577423"/>
                  </a:moveTo>
                  <a:cubicBezTo>
                    <a:pt x="69410" y="548848"/>
                    <a:pt x="-54415" y="101173"/>
                    <a:pt x="28135" y="24973"/>
                  </a:cubicBezTo>
                  <a:cubicBezTo>
                    <a:pt x="110685" y="-51227"/>
                    <a:pt x="502798" y="66248"/>
                    <a:pt x="580585" y="120223"/>
                  </a:cubicBezTo>
                  <a:cubicBezTo>
                    <a:pt x="658372" y="174198"/>
                    <a:pt x="534548" y="286910"/>
                    <a:pt x="494860" y="348823"/>
                  </a:cubicBezTo>
                  <a:cubicBezTo>
                    <a:pt x="455172" y="410736"/>
                    <a:pt x="398022" y="453598"/>
                    <a:pt x="342460" y="491698"/>
                  </a:cubicBezTo>
                  <a:cubicBezTo>
                    <a:pt x="286898" y="529798"/>
                    <a:pt x="204347" y="561548"/>
                    <a:pt x="161485" y="577423"/>
                  </a:cubicBezTo>
                  <a:cubicBezTo>
                    <a:pt x="118623" y="593298"/>
                    <a:pt x="101160" y="605998"/>
                    <a:pt x="85285" y="57742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자유형 5"/>
            <p:cNvSpPr/>
            <p:nvPr/>
          </p:nvSpPr>
          <p:spPr>
            <a:xfrm>
              <a:off x="3568610" y="4005064"/>
              <a:ext cx="688342" cy="596072"/>
            </a:xfrm>
            <a:custGeom>
              <a:avLst/>
              <a:gdLst>
                <a:gd name="connsiteX0" fmla="*/ 88267 w 688342"/>
                <a:gd name="connsiteY0" fmla="*/ 596072 h 596072"/>
                <a:gd name="connsiteX1" fmla="*/ 50167 w 688342"/>
                <a:gd name="connsiteY1" fmla="*/ 34097 h 596072"/>
                <a:gd name="connsiteX2" fmla="*/ 688342 w 688342"/>
                <a:gd name="connsiteY2" fmla="*/ 110297 h 596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342" h="596072">
                  <a:moveTo>
                    <a:pt x="88267" y="596072"/>
                  </a:moveTo>
                  <a:cubicBezTo>
                    <a:pt x="19211" y="355565"/>
                    <a:pt x="-49845" y="115059"/>
                    <a:pt x="50167" y="34097"/>
                  </a:cubicBezTo>
                  <a:cubicBezTo>
                    <a:pt x="150179" y="-46865"/>
                    <a:pt x="419260" y="31716"/>
                    <a:pt x="688342" y="110297"/>
                  </a:cubicBezTo>
                </a:path>
              </a:pathLst>
            </a:custGeom>
            <a:grpFill/>
            <a:ln w="762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자유형 12"/>
          <p:cNvSpPr/>
          <p:nvPr/>
        </p:nvSpPr>
        <p:spPr>
          <a:xfrm rot="6563300">
            <a:off x="6620527" y="2574360"/>
            <a:ext cx="1514193" cy="1395001"/>
          </a:xfrm>
          <a:custGeom>
            <a:avLst/>
            <a:gdLst>
              <a:gd name="connsiteX0" fmla="*/ 23399 w 1514193"/>
              <a:gd name="connsiteY0" fmla="*/ 534391 h 1395001"/>
              <a:gd name="connsiteX1" fmla="*/ 290099 w 1514193"/>
              <a:gd name="connsiteY1" fmla="*/ 162916 h 1395001"/>
              <a:gd name="connsiteX2" fmla="*/ 813974 w 1514193"/>
              <a:gd name="connsiteY2" fmla="*/ 991 h 1395001"/>
              <a:gd name="connsiteX3" fmla="*/ 1328324 w 1514193"/>
              <a:gd name="connsiteY3" fmla="*/ 229591 h 1395001"/>
              <a:gd name="connsiteX4" fmla="*/ 1509299 w 1514193"/>
              <a:gd name="connsiteY4" fmla="*/ 505816 h 1395001"/>
              <a:gd name="connsiteX5" fmla="*/ 1433099 w 1514193"/>
              <a:gd name="connsiteY5" fmla="*/ 1077316 h 1395001"/>
              <a:gd name="connsiteX6" fmla="*/ 1128299 w 1514193"/>
              <a:gd name="connsiteY6" fmla="*/ 1334491 h 1395001"/>
              <a:gd name="connsiteX7" fmla="*/ 585374 w 1514193"/>
              <a:gd name="connsiteY7" fmla="*/ 1382116 h 1395001"/>
              <a:gd name="connsiteX8" fmla="*/ 442499 w 1514193"/>
              <a:gd name="connsiteY8" fmla="*/ 1372591 h 1395001"/>
              <a:gd name="connsiteX9" fmla="*/ 194849 w 1514193"/>
              <a:gd name="connsiteY9" fmla="*/ 1143991 h 1395001"/>
              <a:gd name="connsiteX10" fmla="*/ 32924 w 1514193"/>
              <a:gd name="connsiteY10" fmla="*/ 753466 h 1395001"/>
              <a:gd name="connsiteX11" fmla="*/ 23399 w 1514193"/>
              <a:gd name="connsiteY11" fmla="*/ 534391 h 1395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14193" h="1395001">
                <a:moveTo>
                  <a:pt x="23399" y="534391"/>
                </a:moveTo>
                <a:cubicBezTo>
                  <a:pt x="66262" y="435966"/>
                  <a:pt x="158337" y="251816"/>
                  <a:pt x="290099" y="162916"/>
                </a:cubicBezTo>
                <a:cubicBezTo>
                  <a:pt x="421861" y="74016"/>
                  <a:pt x="640937" y="-10121"/>
                  <a:pt x="813974" y="991"/>
                </a:cubicBezTo>
                <a:cubicBezTo>
                  <a:pt x="987011" y="12103"/>
                  <a:pt x="1212436" y="145453"/>
                  <a:pt x="1328324" y="229591"/>
                </a:cubicBezTo>
                <a:cubicBezTo>
                  <a:pt x="1444212" y="313729"/>
                  <a:pt x="1491836" y="364528"/>
                  <a:pt x="1509299" y="505816"/>
                </a:cubicBezTo>
                <a:cubicBezTo>
                  <a:pt x="1526762" y="647104"/>
                  <a:pt x="1496599" y="939203"/>
                  <a:pt x="1433099" y="1077316"/>
                </a:cubicBezTo>
                <a:cubicBezTo>
                  <a:pt x="1369599" y="1215429"/>
                  <a:pt x="1269586" y="1283691"/>
                  <a:pt x="1128299" y="1334491"/>
                </a:cubicBezTo>
                <a:cubicBezTo>
                  <a:pt x="987012" y="1385291"/>
                  <a:pt x="699674" y="1375766"/>
                  <a:pt x="585374" y="1382116"/>
                </a:cubicBezTo>
                <a:cubicBezTo>
                  <a:pt x="471074" y="1388466"/>
                  <a:pt x="507586" y="1412278"/>
                  <a:pt x="442499" y="1372591"/>
                </a:cubicBezTo>
                <a:cubicBezTo>
                  <a:pt x="377412" y="1332904"/>
                  <a:pt x="263112" y="1247179"/>
                  <a:pt x="194849" y="1143991"/>
                </a:cubicBezTo>
                <a:cubicBezTo>
                  <a:pt x="126587" y="1040804"/>
                  <a:pt x="61499" y="855066"/>
                  <a:pt x="32924" y="753466"/>
                </a:cubicBezTo>
                <a:cubicBezTo>
                  <a:pt x="4349" y="651866"/>
                  <a:pt x="-19464" y="632816"/>
                  <a:pt x="23399" y="534391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 rot="11140544">
            <a:off x="6734987" y="2563521"/>
            <a:ext cx="1347951" cy="1505765"/>
          </a:xfrm>
          <a:custGeom>
            <a:avLst/>
            <a:gdLst>
              <a:gd name="connsiteX0" fmla="*/ 0 w 1512168"/>
              <a:gd name="connsiteY0" fmla="*/ 756084 h 1512168"/>
              <a:gd name="connsiteX1" fmla="*/ 756084 w 1512168"/>
              <a:gd name="connsiteY1" fmla="*/ 0 h 1512168"/>
              <a:gd name="connsiteX2" fmla="*/ 1512168 w 1512168"/>
              <a:gd name="connsiteY2" fmla="*/ 756084 h 1512168"/>
              <a:gd name="connsiteX3" fmla="*/ 756084 w 1512168"/>
              <a:gd name="connsiteY3" fmla="*/ 1512168 h 1512168"/>
              <a:gd name="connsiteX4" fmla="*/ 0 w 1512168"/>
              <a:gd name="connsiteY4" fmla="*/ 756084 h 1512168"/>
              <a:gd name="connsiteX0" fmla="*/ 1512168 w 1603608"/>
              <a:gd name="connsiteY0" fmla="*/ 756084 h 1512168"/>
              <a:gd name="connsiteX1" fmla="*/ 756084 w 1603608"/>
              <a:gd name="connsiteY1" fmla="*/ 1512168 h 1512168"/>
              <a:gd name="connsiteX2" fmla="*/ 0 w 1603608"/>
              <a:gd name="connsiteY2" fmla="*/ 756084 h 1512168"/>
              <a:gd name="connsiteX3" fmla="*/ 756084 w 1603608"/>
              <a:gd name="connsiteY3" fmla="*/ 0 h 1512168"/>
              <a:gd name="connsiteX4" fmla="*/ 1603608 w 1603608"/>
              <a:gd name="connsiteY4" fmla="*/ 847524 h 1512168"/>
              <a:gd name="connsiteX0" fmla="*/ 1512168 w 1512168"/>
              <a:gd name="connsiteY0" fmla="*/ 756084 h 1512168"/>
              <a:gd name="connsiteX1" fmla="*/ 756084 w 1512168"/>
              <a:gd name="connsiteY1" fmla="*/ 1512168 h 1512168"/>
              <a:gd name="connsiteX2" fmla="*/ 0 w 1512168"/>
              <a:gd name="connsiteY2" fmla="*/ 756084 h 1512168"/>
              <a:gd name="connsiteX3" fmla="*/ 756084 w 1512168"/>
              <a:gd name="connsiteY3" fmla="*/ 0 h 1512168"/>
              <a:gd name="connsiteX0" fmla="*/ 1339013 w 1339013"/>
              <a:gd name="connsiteY0" fmla="*/ 1184447 h 1551903"/>
              <a:gd name="connsiteX1" fmla="*/ 756084 w 1339013"/>
              <a:gd name="connsiteY1" fmla="*/ 1512168 h 1551903"/>
              <a:gd name="connsiteX2" fmla="*/ 0 w 1339013"/>
              <a:gd name="connsiteY2" fmla="*/ 756084 h 1551903"/>
              <a:gd name="connsiteX3" fmla="*/ 756084 w 1339013"/>
              <a:gd name="connsiteY3" fmla="*/ 0 h 1551903"/>
              <a:gd name="connsiteX0" fmla="*/ 1339013 w 1339013"/>
              <a:gd name="connsiteY0" fmla="*/ 1184447 h 1542603"/>
              <a:gd name="connsiteX1" fmla="*/ 756084 w 1339013"/>
              <a:gd name="connsiteY1" fmla="*/ 1512168 h 1542603"/>
              <a:gd name="connsiteX2" fmla="*/ 0 w 1339013"/>
              <a:gd name="connsiteY2" fmla="*/ 756084 h 1542603"/>
              <a:gd name="connsiteX3" fmla="*/ 756084 w 1339013"/>
              <a:gd name="connsiteY3" fmla="*/ 0 h 1542603"/>
              <a:gd name="connsiteX0" fmla="*/ 1347951 w 1347951"/>
              <a:gd name="connsiteY0" fmla="*/ 1184447 h 1505765"/>
              <a:gd name="connsiteX1" fmla="*/ 413610 w 1347951"/>
              <a:gd name="connsiteY1" fmla="*/ 1465639 h 1505765"/>
              <a:gd name="connsiteX2" fmla="*/ 8938 w 1347951"/>
              <a:gd name="connsiteY2" fmla="*/ 756084 h 1505765"/>
              <a:gd name="connsiteX3" fmla="*/ 765022 w 1347951"/>
              <a:gd name="connsiteY3" fmla="*/ 0 h 1505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7951" h="1505765">
                <a:moveTo>
                  <a:pt x="1347951" y="1184447"/>
                </a:moveTo>
                <a:cubicBezTo>
                  <a:pt x="1135121" y="1550089"/>
                  <a:pt x="636779" y="1537033"/>
                  <a:pt x="413610" y="1465639"/>
                </a:cubicBezTo>
                <a:cubicBezTo>
                  <a:pt x="190441" y="1394245"/>
                  <a:pt x="-49631" y="1000357"/>
                  <a:pt x="8938" y="756084"/>
                </a:cubicBezTo>
                <a:cubicBezTo>
                  <a:pt x="67507" y="511811"/>
                  <a:pt x="347448" y="0"/>
                  <a:pt x="765022" y="0"/>
                </a:cubicBezTo>
              </a:path>
            </a:pathLst>
          </a:custGeom>
          <a:noFill/>
          <a:ln w="76200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자유형 9"/>
          <p:cNvSpPr/>
          <p:nvPr/>
        </p:nvSpPr>
        <p:spPr>
          <a:xfrm rot="6765027">
            <a:off x="6543238" y="2965338"/>
            <a:ext cx="990600" cy="885825"/>
          </a:xfrm>
          <a:custGeom>
            <a:avLst/>
            <a:gdLst>
              <a:gd name="connsiteX0" fmla="*/ 990600 w 990600"/>
              <a:gd name="connsiteY0" fmla="*/ 0 h 885825"/>
              <a:gd name="connsiteX1" fmla="*/ 809625 w 990600"/>
              <a:gd name="connsiteY1" fmla="*/ 695325 h 885825"/>
              <a:gd name="connsiteX2" fmla="*/ 0 w 990600"/>
              <a:gd name="connsiteY2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0600" h="885825">
                <a:moveTo>
                  <a:pt x="990600" y="0"/>
                </a:moveTo>
                <a:cubicBezTo>
                  <a:pt x="982662" y="273843"/>
                  <a:pt x="974725" y="547687"/>
                  <a:pt x="809625" y="695325"/>
                </a:cubicBezTo>
                <a:cubicBezTo>
                  <a:pt x="644525" y="842963"/>
                  <a:pt x="322262" y="864394"/>
                  <a:pt x="0" y="885825"/>
                </a:cubicBezTo>
              </a:path>
            </a:pathLst>
          </a:custGeom>
          <a:noFill/>
          <a:ln w="889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 rot="5400000">
            <a:off x="7990043" y="3305246"/>
            <a:ext cx="179193" cy="17919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 rot="5400000">
            <a:off x="7476552" y="2500555"/>
            <a:ext cx="179193" cy="17919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 rot="5400000">
            <a:off x="6730688" y="2699989"/>
            <a:ext cx="179193" cy="17919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 rot="5400000">
            <a:off x="7187007" y="3971609"/>
            <a:ext cx="179193" cy="17919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4" name="Picture 10" descr="mouse pointer icon에 대한 이미지 검색결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4401">
            <a:off x="6641611" y="2665137"/>
            <a:ext cx="799064" cy="79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804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자유형 4"/>
          <p:cNvSpPr/>
          <p:nvPr/>
        </p:nvSpPr>
        <p:spPr>
          <a:xfrm>
            <a:off x="1874248" y="3615657"/>
            <a:ext cx="1104899" cy="826658"/>
          </a:xfrm>
          <a:custGeom>
            <a:avLst/>
            <a:gdLst>
              <a:gd name="connsiteX0" fmla="*/ 19049 w 1107270"/>
              <a:gd name="connsiteY0" fmla="*/ 557824 h 830598"/>
              <a:gd name="connsiteX1" fmla="*/ 95249 w 1107270"/>
              <a:gd name="connsiteY1" fmla="*/ 700699 h 830598"/>
              <a:gd name="connsiteX2" fmla="*/ 628649 w 1107270"/>
              <a:gd name="connsiteY2" fmla="*/ 824524 h 830598"/>
              <a:gd name="connsiteX3" fmla="*/ 1104899 w 1107270"/>
              <a:gd name="connsiteY3" fmla="*/ 500674 h 830598"/>
              <a:gd name="connsiteX4" fmla="*/ 790574 w 1107270"/>
              <a:gd name="connsiteY4" fmla="*/ 110149 h 830598"/>
              <a:gd name="connsiteX5" fmla="*/ 314324 w 1107270"/>
              <a:gd name="connsiteY5" fmla="*/ 33949 h 830598"/>
              <a:gd name="connsiteX6" fmla="*/ 19049 w 1107270"/>
              <a:gd name="connsiteY6" fmla="*/ 557824 h 830598"/>
              <a:gd name="connsiteX0" fmla="*/ 19049 w 1107018"/>
              <a:gd name="connsiteY0" fmla="*/ 557824 h 824598"/>
              <a:gd name="connsiteX1" fmla="*/ 95249 w 1107018"/>
              <a:gd name="connsiteY1" fmla="*/ 700699 h 824598"/>
              <a:gd name="connsiteX2" fmla="*/ 628649 w 1107018"/>
              <a:gd name="connsiteY2" fmla="*/ 824524 h 824598"/>
              <a:gd name="connsiteX3" fmla="*/ 913401 w 1107018"/>
              <a:gd name="connsiteY3" fmla="*/ 683293 h 824598"/>
              <a:gd name="connsiteX4" fmla="*/ 1104899 w 1107018"/>
              <a:gd name="connsiteY4" fmla="*/ 500674 h 824598"/>
              <a:gd name="connsiteX5" fmla="*/ 790574 w 1107018"/>
              <a:gd name="connsiteY5" fmla="*/ 110149 h 824598"/>
              <a:gd name="connsiteX6" fmla="*/ 314324 w 1107018"/>
              <a:gd name="connsiteY6" fmla="*/ 33949 h 824598"/>
              <a:gd name="connsiteX7" fmla="*/ 19049 w 1107018"/>
              <a:gd name="connsiteY7" fmla="*/ 557824 h 824598"/>
              <a:gd name="connsiteX0" fmla="*/ 19049 w 1105757"/>
              <a:gd name="connsiteY0" fmla="*/ 557824 h 829482"/>
              <a:gd name="connsiteX1" fmla="*/ 95249 w 1105757"/>
              <a:gd name="connsiteY1" fmla="*/ 700699 h 829482"/>
              <a:gd name="connsiteX2" fmla="*/ 628649 w 1105757"/>
              <a:gd name="connsiteY2" fmla="*/ 824524 h 829482"/>
              <a:gd name="connsiteX3" fmla="*/ 697501 w 1105757"/>
              <a:gd name="connsiteY3" fmla="*/ 524543 h 829482"/>
              <a:gd name="connsiteX4" fmla="*/ 1104899 w 1105757"/>
              <a:gd name="connsiteY4" fmla="*/ 500674 h 829482"/>
              <a:gd name="connsiteX5" fmla="*/ 790574 w 1105757"/>
              <a:gd name="connsiteY5" fmla="*/ 110149 h 829482"/>
              <a:gd name="connsiteX6" fmla="*/ 314324 w 1105757"/>
              <a:gd name="connsiteY6" fmla="*/ 33949 h 829482"/>
              <a:gd name="connsiteX7" fmla="*/ 19049 w 1105757"/>
              <a:gd name="connsiteY7" fmla="*/ 557824 h 829482"/>
              <a:gd name="connsiteX0" fmla="*/ 19049 w 1104899"/>
              <a:gd name="connsiteY0" fmla="*/ 557824 h 826658"/>
              <a:gd name="connsiteX1" fmla="*/ 95249 w 1104899"/>
              <a:gd name="connsiteY1" fmla="*/ 700699 h 826658"/>
              <a:gd name="connsiteX2" fmla="*/ 628649 w 1104899"/>
              <a:gd name="connsiteY2" fmla="*/ 824524 h 826658"/>
              <a:gd name="connsiteX3" fmla="*/ 792751 w 1104899"/>
              <a:gd name="connsiteY3" fmla="*/ 594393 h 826658"/>
              <a:gd name="connsiteX4" fmla="*/ 1104899 w 1104899"/>
              <a:gd name="connsiteY4" fmla="*/ 500674 h 826658"/>
              <a:gd name="connsiteX5" fmla="*/ 790574 w 1104899"/>
              <a:gd name="connsiteY5" fmla="*/ 110149 h 826658"/>
              <a:gd name="connsiteX6" fmla="*/ 314324 w 1104899"/>
              <a:gd name="connsiteY6" fmla="*/ 33949 h 826658"/>
              <a:gd name="connsiteX7" fmla="*/ 19049 w 1104899"/>
              <a:gd name="connsiteY7" fmla="*/ 557824 h 826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04899" h="826658">
                <a:moveTo>
                  <a:pt x="19049" y="557824"/>
                </a:moveTo>
                <a:cubicBezTo>
                  <a:pt x="-17463" y="668949"/>
                  <a:pt x="-6351" y="656249"/>
                  <a:pt x="95249" y="700699"/>
                </a:cubicBezTo>
                <a:cubicBezTo>
                  <a:pt x="196849" y="745149"/>
                  <a:pt x="512399" y="842242"/>
                  <a:pt x="628649" y="824524"/>
                </a:cubicBezTo>
                <a:cubicBezTo>
                  <a:pt x="744899" y="806806"/>
                  <a:pt x="713376" y="648368"/>
                  <a:pt x="792751" y="594393"/>
                </a:cubicBezTo>
                <a:cubicBezTo>
                  <a:pt x="872126" y="540418"/>
                  <a:pt x="1105262" y="581381"/>
                  <a:pt x="1104899" y="500674"/>
                </a:cubicBezTo>
                <a:cubicBezTo>
                  <a:pt x="1104536" y="419967"/>
                  <a:pt x="922336" y="187936"/>
                  <a:pt x="790574" y="110149"/>
                </a:cubicBezTo>
                <a:cubicBezTo>
                  <a:pt x="658812" y="32362"/>
                  <a:pt x="438149" y="-47013"/>
                  <a:pt x="314324" y="33949"/>
                </a:cubicBezTo>
                <a:cubicBezTo>
                  <a:pt x="190499" y="114911"/>
                  <a:pt x="55561" y="446699"/>
                  <a:pt x="19049" y="55782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/>
          <p:cNvSpPr/>
          <p:nvPr/>
        </p:nvSpPr>
        <p:spPr>
          <a:xfrm>
            <a:off x="1299842" y="3059138"/>
            <a:ext cx="1187757" cy="1187757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8" name="Picture 4" descr="C:\Users\user\Documents\Visual Studio 2012\Projects\BodyMorphometery\BodyMorphometery\images\brush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7" t="5851" r="8007" b="8601"/>
          <a:stretch/>
        </p:blipFill>
        <p:spPr bwMode="auto">
          <a:xfrm rot="20598988">
            <a:off x="2312784" y="2672998"/>
            <a:ext cx="1000236" cy="101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타원 10"/>
          <p:cNvSpPr/>
          <p:nvPr/>
        </p:nvSpPr>
        <p:spPr>
          <a:xfrm>
            <a:off x="4057190" y="3029571"/>
            <a:ext cx="1188000" cy="1188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Picture 4" descr="C:\Users\user\Documents\Visual Studio 2012\Projects\BodyMorphometery\BodyMorphometery\images\brush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7" t="5851" r="8007" b="8601"/>
          <a:stretch/>
        </p:blipFill>
        <p:spPr bwMode="auto">
          <a:xfrm rot="20598988">
            <a:off x="4988333" y="2814363"/>
            <a:ext cx="844300" cy="85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그룹 7"/>
          <p:cNvGrpSpPr/>
          <p:nvPr/>
        </p:nvGrpSpPr>
        <p:grpSpPr>
          <a:xfrm rot="273125">
            <a:off x="4534279" y="3605278"/>
            <a:ext cx="688342" cy="596072"/>
            <a:chOff x="3568610" y="4005064"/>
            <a:chExt cx="688342" cy="59607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7" name="자유형 6"/>
            <p:cNvSpPr/>
            <p:nvPr/>
          </p:nvSpPr>
          <p:spPr>
            <a:xfrm>
              <a:off x="3609911" y="4005064"/>
              <a:ext cx="605739" cy="594419"/>
            </a:xfrm>
            <a:custGeom>
              <a:avLst/>
              <a:gdLst>
                <a:gd name="connsiteX0" fmla="*/ 86177 w 606631"/>
                <a:gd name="connsiteY0" fmla="*/ 577423 h 622106"/>
                <a:gd name="connsiteX1" fmla="*/ 29027 w 606631"/>
                <a:gd name="connsiteY1" fmla="*/ 24973 h 622106"/>
                <a:gd name="connsiteX2" fmla="*/ 581477 w 606631"/>
                <a:gd name="connsiteY2" fmla="*/ 120223 h 622106"/>
                <a:gd name="connsiteX3" fmla="*/ 495752 w 606631"/>
                <a:gd name="connsiteY3" fmla="*/ 348823 h 622106"/>
                <a:gd name="connsiteX4" fmla="*/ 343352 w 606631"/>
                <a:gd name="connsiteY4" fmla="*/ 491698 h 622106"/>
                <a:gd name="connsiteX5" fmla="*/ 162377 w 606631"/>
                <a:gd name="connsiteY5" fmla="*/ 577423 h 622106"/>
                <a:gd name="connsiteX6" fmla="*/ 86177 w 606631"/>
                <a:gd name="connsiteY6" fmla="*/ 577423 h 622106"/>
                <a:gd name="connsiteX0" fmla="*/ 85285 w 605739"/>
                <a:gd name="connsiteY0" fmla="*/ 577423 h 594419"/>
                <a:gd name="connsiteX1" fmla="*/ 28135 w 605739"/>
                <a:gd name="connsiteY1" fmla="*/ 24973 h 594419"/>
                <a:gd name="connsiteX2" fmla="*/ 580585 w 605739"/>
                <a:gd name="connsiteY2" fmla="*/ 120223 h 594419"/>
                <a:gd name="connsiteX3" fmla="*/ 494860 w 605739"/>
                <a:gd name="connsiteY3" fmla="*/ 348823 h 594419"/>
                <a:gd name="connsiteX4" fmla="*/ 342460 w 605739"/>
                <a:gd name="connsiteY4" fmla="*/ 491698 h 594419"/>
                <a:gd name="connsiteX5" fmla="*/ 161485 w 605739"/>
                <a:gd name="connsiteY5" fmla="*/ 577423 h 594419"/>
                <a:gd name="connsiteX6" fmla="*/ 85285 w 605739"/>
                <a:gd name="connsiteY6" fmla="*/ 577423 h 594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5739" h="594419">
                  <a:moveTo>
                    <a:pt x="85285" y="577423"/>
                  </a:moveTo>
                  <a:cubicBezTo>
                    <a:pt x="69410" y="548848"/>
                    <a:pt x="-54415" y="101173"/>
                    <a:pt x="28135" y="24973"/>
                  </a:cubicBezTo>
                  <a:cubicBezTo>
                    <a:pt x="110685" y="-51227"/>
                    <a:pt x="502798" y="66248"/>
                    <a:pt x="580585" y="120223"/>
                  </a:cubicBezTo>
                  <a:cubicBezTo>
                    <a:pt x="658372" y="174198"/>
                    <a:pt x="534548" y="286910"/>
                    <a:pt x="494860" y="348823"/>
                  </a:cubicBezTo>
                  <a:cubicBezTo>
                    <a:pt x="455172" y="410736"/>
                    <a:pt x="398022" y="453598"/>
                    <a:pt x="342460" y="491698"/>
                  </a:cubicBezTo>
                  <a:cubicBezTo>
                    <a:pt x="286898" y="529798"/>
                    <a:pt x="204347" y="561548"/>
                    <a:pt x="161485" y="577423"/>
                  </a:cubicBezTo>
                  <a:cubicBezTo>
                    <a:pt x="118623" y="593298"/>
                    <a:pt x="101160" y="605998"/>
                    <a:pt x="85285" y="57742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자유형 5"/>
            <p:cNvSpPr/>
            <p:nvPr/>
          </p:nvSpPr>
          <p:spPr>
            <a:xfrm>
              <a:off x="3568610" y="4005064"/>
              <a:ext cx="688342" cy="596072"/>
            </a:xfrm>
            <a:custGeom>
              <a:avLst/>
              <a:gdLst>
                <a:gd name="connsiteX0" fmla="*/ 88267 w 688342"/>
                <a:gd name="connsiteY0" fmla="*/ 596072 h 596072"/>
                <a:gd name="connsiteX1" fmla="*/ 50167 w 688342"/>
                <a:gd name="connsiteY1" fmla="*/ 34097 h 596072"/>
                <a:gd name="connsiteX2" fmla="*/ 688342 w 688342"/>
                <a:gd name="connsiteY2" fmla="*/ 110297 h 596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342" h="596072">
                  <a:moveTo>
                    <a:pt x="88267" y="596072"/>
                  </a:moveTo>
                  <a:cubicBezTo>
                    <a:pt x="19211" y="355565"/>
                    <a:pt x="-49845" y="115059"/>
                    <a:pt x="50167" y="34097"/>
                  </a:cubicBezTo>
                  <a:cubicBezTo>
                    <a:pt x="150179" y="-46865"/>
                    <a:pt x="419260" y="31716"/>
                    <a:pt x="688342" y="110297"/>
                  </a:cubicBezTo>
                </a:path>
              </a:pathLst>
            </a:custGeom>
            <a:grpFill/>
            <a:ln w="762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자유형 12"/>
          <p:cNvSpPr/>
          <p:nvPr/>
        </p:nvSpPr>
        <p:spPr>
          <a:xfrm rot="6563300">
            <a:off x="6568291" y="705951"/>
            <a:ext cx="1445292" cy="1331524"/>
          </a:xfrm>
          <a:custGeom>
            <a:avLst/>
            <a:gdLst>
              <a:gd name="connsiteX0" fmla="*/ 23399 w 1514193"/>
              <a:gd name="connsiteY0" fmla="*/ 534391 h 1395001"/>
              <a:gd name="connsiteX1" fmla="*/ 290099 w 1514193"/>
              <a:gd name="connsiteY1" fmla="*/ 162916 h 1395001"/>
              <a:gd name="connsiteX2" fmla="*/ 813974 w 1514193"/>
              <a:gd name="connsiteY2" fmla="*/ 991 h 1395001"/>
              <a:gd name="connsiteX3" fmla="*/ 1328324 w 1514193"/>
              <a:gd name="connsiteY3" fmla="*/ 229591 h 1395001"/>
              <a:gd name="connsiteX4" fmla="*/ 1509299 w 1514193"/>
              <a:gd name="connsiteY4" fmla="*/ 505816 h 1395001"/>
              <a:gd name="connsiteX5" fmla="*/ 1433099 w 1514193"/>
              <a:gd name="connsiteY5" fmla="*/ 1077316 h 1395001"/>
              <a:gd name="connsiteX6" fmla="*/ 1128299 w 1514193"/>
              <a:gd name="connsiteY6" fmla="*/ 1334491 h 1395001"/>
              <a:gd name="connsiteX7" fmla="*/ 585374 w 1514193"/>
              <a:gd name="connsiteY7" fmla="*/ 1382116 h 1395001"/>
              <a:gd name="connsiteX8" fmla="*/ 442499 w 1514193"/>
              <a:gd name="connsiteY8" fmla="*/ 1372591 h 1395001"/>
              <a:gd name="connsiteX9" fmla="*/ 194849 w 1514193"/>
              <a:gd name="connsiteY9" fmla="*/ 1143991 h 1395001"/>
              <a:gd name="connsiteX10" fmla="*/ 32924 w 1514193"/>
              <a:gd name="connsiteY10" fmla="*/ 753466 h 1395001"/>
              <a:gd name="connsiteX11" fmla="*/ 23399 w 1514193"/>
              <a:gd name="connsiteY11" fmla="*/ 534391 h 1395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14193" h="1395001">
                <a:moveTo>
                  <a:pt x="23399" y="534391"/>
                </a:moveTo>
                <a:cubicBezTo>
                  <a:pt x="66262" y="435966"/>
                  <a:pt x="158337" y="251816"/>
                  <a:pt x="290099" y="162916"/>
                </a:cubicBezTo>
                <a:cubicBezTo>
                  <a:pt x="421861" y="74016"/>
                  <a:pt x="640937" y="-10121"/>
                  <a:pt x="813974" y="991"/>
                </a:cubicBezTo>
                <a:cubicBezTo>
                  <a:pt x="987011" y="12103"/>
                  <a:pt x="1212436" y="145453"/>
                  <a:pt x="1328324" y="229591"/>
                </a:cubicBezTo>
                <a:cubicBezTo>
                  <a:pt x="1444212" y="313729"/>
                  <a:pt x="1491836" y="364528"/>
                  <a:pt x="1509299" y="505816"/>
                </a:cubicBezTo>
                <a:cubicBezTo>
                  <a:pt x="1526762" y="647104"/>
                  <a:pt x="1496599" y="939203"/>
                  <a:pt x="1433099" y="1077316"/>
                </a:cubicBezTo>
                <a:cubicBezTo>
                  <a:pt x="1369599" y="1215429"/>
                  <a:pt x="1269586" y="1283691"/>
                  <a:pt x="1128299" y="1334491"/>
                </a:cubicBezTo>
                <a:cubicBezTo>
                  <a:pt x="987012" y="1385291"/>
                  <a:pt x="699674" y="1375766"/>
                  <a:pt x="585374" y="1382116"/>
                </a:cubicBezTo>
                <a:cubicBezTo>
                  <a:pt x="471074" y="1388466"/>
                  <a:pt x="507586" y="1412278"/>
                  <a:pt x="442499" y="1372591"/>
                </a:cubicBezTo>
                <a:cubicBezTo>
                  <a:pt x="377412" y="1332904"/>
                  <a:pt x="263112" y="1247179"/>
                  <a:pt x="194849" y="1143991"/>
                </a:cubicBezTo>
                <a:cubicBezTo>
                  <a:pt x="126587" y="1040804"/>
                  <a:pt x="61499" y="855066"/>
                  <a:pt x="32924" y="753466"/>
                </a:cubicBezTo>
                <a:cubicBezTo>
                  <a:pt x="4349" y="651866"/>
                  <a:pt x="-19464" y="632816"/>
                  <a:pt x="23399" y="534391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 rot="11140544">
            <a:off x="6677544" y="695605"/>
            <a:ext cx="1286614" cy="1437248"/>
          </a:xfrm>
          <a:custGeom>
            <a:avLst/>
            <a:gdLst>
              <a:gd name="connsiteX0" fmla="*/ 0 w 1512168"/>
              <a:gd name="connsiteY0" fmla="*/ 756084 h 1512168"/>
              <a:gd name="connsiteX1" fmla="*/ 756084 w 1512168"/>
              <a:gd name="connsiteY1" fmla="*/ 0 h 1512168"/>
              <a:gd name="connsiteX2" fmla="*/ 1512168 w 1512168"/>
              <a:gd name="connsiteY2" fmla="*/ 756084 h 1512168"/>
              <a:gd name="connsiteX3" fmla="*/ 756084 w 1512168"/>
              <a:gd name="connsiteY3" fmla="*/ 1512168 h 1512168"/>
              <a:gd name="connsiteX4" fmla="*/ 0 w 1512168"/>
              <a:gd name="connsiteY4" fmla="*/ 756084 h 1512168"/>
              <a:gd name="connsiteX0" fmla="*/ 1512168 w 1603608"/>
              <a:gd name="connsiteY0" fmla="*/ 756084 h 1512168"/>
              <a:gd name="connsiteX1" fmla="*/ 756084 w 1603608"/>
              <a:gd name="connsiteY1" fmla="*/ 1512168 h 1512168"/>
              <a:gd name="connsiteX2" fmla="*/ 0 w 1603608"/>
              <a:gd name="connsiteY2" fmla="*/ 756084 h 1512168"/>
              <a:gd name="connsiteX3" fmla="*/ 756084 w 1603608"/>
              <a:gd name="connsiteY3" fmla="*/ 0 h 1512168"/>
              <a:gd name="connsiteX4" fmla="*/ 1603608 w 1603608"/>
              <a:gd name="connsiteY4" fmla="*/ 847524 h 1512168"/>
              <a:gd name="connsiteX0" fmla="*/ 1512168 w 1512168"/>
              <a:gd name="connsiteY0" fmla="*/ 756084 h 1512168"/>
              <a:gd name="connsiteX1" fmla="*/ 756084 w 1512168"/>
              <a:gd name="connsiteY1" fmla="*/ 1512168 h 1512168"/>
              <a:gd name="connsiteX2" fmla="*/ 0 w 1512168"/>
              <a:gd name="connsiteY2" fmla="*/ 756084 h 1512168"/>
              <a:gd name="connsiteX3" fmla="*/ 756084 w 1512168"/>
              <a:gd name="connsiteY3" fmla="*/ 0 h 1512168"/>
              <a:gd name="connsiteX0" fmla="*/ 1339013 w 1339013"/>
              <a:gd name="connsiteY0" fmla="*/ 1184447 h 1551903"/>
              <a:gd name="connsiteX1" fmla="*/ 756084 w 1339013"/>
              <a:gd name="connsiteY1" fmla="*/ 1512168 h 1551903"/>
              <a:gd name="connsiteX2" fmla="*/ 0 w 1339013"/>
              <a:gd name="connsiteY2" fmla="*/ 756084 h 1551903"/>
              <a:gd name="connsiteX3" fmla="*/ 756084 w 1339013"/>
              <a:gd name="connsiteY3" fmla="*/ 0 h 1551903"/>
              <a:gd name="connsiteX0" fmla="*/ 1339013 w 1339013"/>
              <a:gd name="connsiteY0" fmla="*/ 1184447 h 1542603"/>
              <a:gd name="connsiteX1" fmla="*/ 756084 w 1339013"/>
              <a:gd name="connsiteY1" fmla="*/ 1512168 h 1542603"/>
              <a:gd name="connsiteX2" fmla="*/ 0 w 1339013"/>
              <a:gd name="connsiteY2" fmla="*/ 756084 h 1542603"/>
              <a:gd name="connsiteX3" fmla="*/ 756084 w 1339013"/>
              <a:gd name="connsiteY3" fmla="*/ 0 h 1542603"/>
              <a:gd name="connsiteX0" fmla="*/ 1347951 w 1347951"/>
              <a:gd name="connsiteY0" fmla="*/ 1184447 h 1505765"/>
              <a:gd name="connsiteX1" fmla="*/ 413610 w 1347951"/>
              <a:gd name="connsiteY1" fmla="*/ 1465639 h 1505765"/>
              <a:gd name="connsiteX2" fmla="*/ 8938 w 1347951"/>
              <a:gd name="connsiteY2" fmla="*/ 756084 h 1505765"/>
              <a:gd name="connsiteX3" fmla="*/ 765022 w 1347951"/>
              <a:gd name="connsiteY3" fmla="*/ 0 h 1505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7951" h="1505765">
                <a:moveTo>
                  <a:pt x="1347951" y="1184447"/>
                </a:moveTo>
                <a:cubicBezTo>
                  <a:pt x="1135121" y="1550089"/>
                  <a:pt x="636779" y="1537033"/>
                  <a:pt x="413610" y="1465639"/>
                </a:cubicBezTo>
                <a:cubicBezTo>
                  <a:pt x="190441" y="1394245"/>
                  <a:pt x="-49631" y="1000357"/>
                  <a:pt x="8938" y="756084"/>
                </a:cubicBezTo>
                <a:cubicBezTo>
                  <a:pt x="67507" y="511811"/>
                  <a:pt x="347448" y="0"/>
                  <a:pt x="765022" y="0"/>
                </a:cubicBezTo>
              </a:path>
            </a:pathLst>
          </a:custGeom>
          <a:noFill/>
          <a:ln w="76200">
            <a:solidFill>
              <a:srgbClr val="00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자유형 9"/>
          <p:cNvSpPr/>
          <p:nvPr/>
        </p:nvSpPr>
        <p:spPr>
          <a:xfrm rot="6765027">
            <a:off x="6494519" y="1079138"/>
            <a:ext cx="945525" cy="845516"/>
          </a:xfrm>
          <a:custGeom>
            <a:avLst/>
            <a:gdLst>
              <a:gd name="connsiteX0" fmla="*/ 990600 w 990600"/>
              <a:gd name="connsiteY0" fmla="*/ 0 h 885825"/>
              <a:gd name="connsiteX1" fmla="*/ 809625 w 990600"/>
              <a:gd name="connsiteY1" fmla="*/ 695325 h 885825"/>
              <a:gd name="connsiteX2" fmla="*/ 0 w 990600"/>
              <a:gd name="connsiteY2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0600" h="885825">
                <a:moveTo>
                  <a:pt x="990600" y="0"/>
                </a:moveTo>
                <a:cubicBezTo>
                  <a:pt x="982662" y="273843"/>
                  <a:pt x="974725" y="547687"/>
                  <a:pt x="809625" y="695325"/>
                </a:cubicBezTo>
                <a:cubicBezTo>
                  <a:pt x="644525" y="842963"/>
                  <a:pt x="322262" y="864394"/>
                  <a:pt x="0" y="885825"/>
                </a:cubicBezTo>
              </a:path>
            </a:pathLst>
          </a:custGeom>
          <a:noFill/>
          <a:ln w="1270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 rot="5400000">
            <a:off x="7875490" y="1403579"/>
            <a:ext cx="171039" cy="17103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 rot="5400000">
            <a:off x="7385364" y="635504"/>
            <a:ext cx="171039" cy="17103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 rot="5400000">
            <a:off x="6673440" y="825864"/>
            <a:ext cx="171039" cy="17103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 rot="5400000">
            <a:off x="7108994" y="2039620"/>
            <a:ext cx="171039" cy="17103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4" name="Picture 10" descr="mouse pointer icon에 대한 이미지 검색결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4401">
            <a:off x="6634189" y="818773"/>
            <a:ext cx="666182" cy="66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자유형 23"/>
          <p:cNvSpPr/>
          <p:nvPr/>
        </p:nvSpPr>
        <p:spPr>
          <a:xfrm>
            <a:off x="1874249" y="1537247"/>
            <a:ext cx="1107270" cy="830598"/>
          </a:xfrm>
          <a:custGeom>
            <a:avLst/>
            <a:gdLst>
              <a:gd name="connsiteX0" fmla="*/ 19049 w 1107270"/>
              <a:gd name="connsiteY0" fmla="*/ 557824 h 830598"/>
              <a:gd name="connsiteX1" fmla="*/ 95249 w 1107270"/>
              <a:gd name="connsiteY1" fmla="*/ 700699 h 830598"/>
              <a:gd name="connsiteX2" fmla="*/ 628649 w 1107270"/>
              <a:gd name="connsiteY2" fmla="*/ 824524 h 830598"/>
              <a:gd name="connsiteX3" fmla="*/ 1104899 w 1107270"/>
              <a:gd name="connsiteY3" fmla="*/ 500674 h 830598"/>
              <a:gd name="connsiteX4" fmla="*/ 790574 w 1107270"/>
              <a:gd name="connsiteY4" fmla="*/ 110149 h 830598"/>
              <a:gd name="connsiteX5" fmla="*/ 314324 w 1107270"/>
              <a:gd name="connsiteY5" fmla="*/ 33949 h 830598"/>
              <a:gd name="connsiteX6" fmla="*/ 19049 w 1107270"/>
              <a:gd name="connsiteY6" fmla="*/ 557824 h 83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07270" h="830598">
                <a:moveTo>
                  <a:pt x="19049" y="557824"/>
                </a:moveTo>
                <a:cubicBezTo>
                  <a:pt x="-17463" y="668949"/>
                  <a:pt x="-6351" y="656249"/>
                  <a:pt x="95249" y="700699"/>
                </a:cubicBezTo>
                <a:cubicBezTo>
                  <a:pt x="196849" y="745149"/>
                  <a:pt x="460374" y="857861"/>
                  <a:pt x="628649" y="824524"/>
                </a:cubicBezTo>
                <a:cubicBezTo>
                  <a:pt x="796924" y="791187"/>
                  <a:pt x="1077912" y="619736"/>
                  <a:pt x="1104899" y="500674"/>
                </a:cubicBezTo>
                <a:cubicBezTo>
                  <a:pt x="1131886" y="381612"/>
                  <a:pt x="922336" y="187936"/>
                  <a:pt x="790574" y="110149"/>
                </a:cubicBezTo>
                <a:cubicBezTo>
                  <a:pt x="658812" y="32362"/>
                  <a:pt x="438149" y="-47013"/>
                  <a:pt x="314324" y="33949"/>
                </a:cubicBezTo>
                <a:cubicBezTo>
                  <a:pt x="190499" y="114911"/>
                  <a:pt x="55561" y="446699"/>
                  <a:pt x="19049" y="55782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1299842" y="980728"/>
            <a:ext cx="1187757" cy="1187757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" name="Picture 4" descr="C:\Users\user\Documents\Visual Studio 2012\Projects\BodyMorphometery\BodyMorphometery\images\brush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7" t="5851" r="8007" b="8601"/>
          <a:stretch/>
        </p:blipFill>
        <p:spPr bwMode="auto">
          <a:xfrm rot="20598988">
            <a:off x="2312784" y="594588"/>
            <a:ext cx="1000236" cy="101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타원 26"/>
          <p:cNvSpPr/>
          <p:nvPr/>
        </p:nvSpPr>
        <p:spPr>
          <a:xfrm>
            <a:off x="3418680" y="-468565"/>
            <a:ext cx="1188000" cy="1188000"/>
          </a:xfrm>
          <a:prstGeom prst="ellipse">
            <a:avLst/>
          </a:prstGeom>
          <a:solidFill>
            <a:srgbClr val="E6B9B8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" name="Picture 10" descr="mouse pointer icon에 대한 이미지 검색결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4401">
            <a:off x="3641614" y="-204603"/>
            <a:ext cx="666182" cy="66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타원 31"/>
          <p:cNvSpPr/>
          <p:nvPr/>
        </p:nvSpPr>
        <p:spPr>
          <a:xfrm>
            <a:off x="5321617" y="-366074"/>
            <a:ext cx="983018" cy="983018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타원 32"/>
          <p:cNvSpPr/>
          <p:nvPr/>
        </p:nvSpPr>
        <p:spPr>
          <a:xfrm>
            <a:off x="4862461" y="-366074"/>
            <a:ext cx="983018" cy="983018"/>
          </a:xfrm>
          <a:prstGeom prst="ellipse">
            <a:avLst/>
          </a:prstGeom>
          <a:solidFill>
            <a:srgbClr val="E6B9B8"/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5321617" y="-306682"/>
            <a:ext cx="523862" cy="864233"/>
          </a:xfrm>
          <a:custGeom>
            <a:avLst/>
            <a:gdLst/>
            <a:ahLst/>
            <a:cxnLst/>
            <a:rect l="l" t="t" r="r" b="b"/>
            <a:pathLst>
              <a:path w="523862" h="864233">
                <a:moveTo>
                  <a:pt x="261931" y="0"/>
                </a:moveTo>
                <a:cubicBezTo>
                  <a:pt x="418207" y="80607"/>
                  <a:pt x="523862" y="244023"/>
                  <a:pt x="523862" y="432116"/>
                </a:cubicBezTo>
                <a:cubicBezTo>
                  <a:pt x="523862" y="620210"/>
                  <a:pt x="418207" y="783626"/>
                  <a:pt x="261931" y="864233"/>
                </a:cubicBezTo>
                <a:cubicBezTo>
                  <a:pt x="105655" y="783626"/>
                  <a:pt x="0" y="620210"/>
                  <a:pt x="0" y="432116"/>
                </a:cubicBezTo>
                <a:cubicBezTo>
                  <a:pt x="0" y="244023"/>
                  <a:pt x="105655" y="80607"/>
                  <a:pt x="26193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" name="Picture 10" descr="mouse pointer icon에 대한 이미지 검색결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4401">
            <a:off x="4832623" y="-86131"/>
            <a:ext cx="666182" cy="66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asan\20170801\Anomiz_Sarcopenia_Raw_final\Anomiz_Sarcopenia_Raw_final\SarcopeniaCase4\20150131_ROI\Capture\Total merged overlay imag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84" y="2444130"/>
            <a:ext cx="1783596" cy="1783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자유형 39"/>
          <p:cNvSpPr/>
          <p:nvPr/>
        </p:nvSpPr>
        <p:spPr>
          <a:xfrm>
            <a:off x="7174649" y="4929182"/>
            <a:ext cx="1544125" cy="1110213"/>
          </a:xfrm>
          <a:custGeom>
            <a:avLst/>
            <a:gdLst>
              <a:gd name="connsiteX0" fmla="*/ 7791 w 1282123"/>
              <a:gd name="connsiteY0" fmla="*/ 463637 h 898666"/>
              <a:gd name="connsiteX1" fmla="*/ 22078 w 1282123"/>
              <a:gd name="connsiteY1" fmla="*/ 630325 h 898666"/>
              <a:gd name="connsiteX2" fmla="*/ 226866 w 1282123"/>
              <a:gd name="connsiteY2" fmla="*/ 854162 h 898666"/>
              <a:gd name="connsiteX3" fmla="*/ 698353 w 1282123"/>
              <a:gd name="connsiteY3" fmla="*/ 897025 h 898666"/>
              <a:gd name="connsiteX4" fmla="*/ 1065066 w 1282123"/>
              <a:gd name="connsiteY4" fmla="*/ 825587 h 898666"/>
              <a:gd name="connsiteX5" fmla="*/ 1279378 w 1282123"/>
              <a:gd name="connsiteY5" fmla="*/ 530312 h 898666"/>
              <a:gd name="connsiteX6" fmla="*/ 1150791 w 1282123"/>
              <a:gd name="connsiteY6" fmla="*/ 182650 h 898666"/>
              <a:gd name="connsiteX7" fmla="*/ 669778 w 1282123"/>
              <a:gd name="connsiteY7" fmla="*/ 1675 h 898666"/>
              <a:gd name="connsiteX8" fmla="*/ 279253 w 1282123"/>
              <a:gd name="connsiteY8" fmla="*/ 106450 h 898666"/>
              <a:gd name="connsiteX9" fmla="*/ 41128 w 1282123"/>
              <a:gd name="connsiteY9" fmla="*/ 335050 h 898666"/>
              <a:gd name="connsiteX10" fmla="*/ 7791 w 1282123"/>
              <a:gd name="connsiteY10" fmla="*/ 463637 h 89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82123" h="898666">
                <a:moveTo>
                  <a:pt x="7791" y="463637"/>
                </a:moveTo>
                <a:cubicBezTo>
                  <a:pt x="4616" y="512849"/>
                  <a:pt x="-14435" y="565237"/>
                  <a:pt x="22078" y="630325"/>
                </a:cubicBezTo>
                <a:cubicBezTo>
                  <a:pt x="58591" y="695413"/>
                  <a:pt x="114154" y="809712"/>
                  <a:pt x="226866" y="854162"/>
                </a:cubicBezTo>
                <a:cubicBezTo>
                  <a:pt x="339578" y="898612"/>
                  <a:pt x="558653" y="901787"/>
                  <a:pt x="698353" y="897025"/>
                </a:cubicBezTo>
                <a:cubicBezTo>
                  <a:pt x="838053" y="892263"/>
                  <a:pt x="968229" y="886706"/>
                  <a:pt x="1065066" y="825587"/>
                </a:cubicBezTo>
                <a:cubicBezTo>
                  <a:pt x="1161903" y="764468"/>
                  <a:pt x="1265091" y="637468"/>
                  <a:pt x="1279378" y="530312"/>
                </a:cubicBezTo>
                <a:cubicBezTo>
                  <a:pt x="1293665" y="423156"/>
                  <a:pt x="1252391" y="270756"/>
                  <a:pt x="1150791" y="182650"/>
                </a:cubicBezTo>
                <a:cubicBezTo>
                  <a:pt x="1049191" y="94544"/>
                  <a:pt x="815034" y="14375"/>
                  <a:pt x="669778" y="1675"/>
                </a:cubicBezTo>
                <a:cubicBezTo>
                  <a:pt x="524522" y="-11025"/>
                  <a:pt x="384028" y="50887"/>
                  <a:pt x="279253" y="106450"/>
                </a:cubicBezTo>
                <a:cubicBezTo>
                  <a:pt x="174478" y="162012"/>
                  <a:pt x="86372" y="269169"/>
                  <a:pt x="41128" y="335050"/>
                </a:cubicBezTo>
                <a:cubicBezTo>
                  <a:pt x="-4116" y="400931"/>
                  <a:pt x="10966" y="414425"/>
                  <a:pt x="7791" y="46363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자유형 40"/>
          <p:cNvSpPr/>
          <p:nvPr/>
        </p:nvSpPr>
        <p:spPr>
          <a:xfrm>
            <a:off x="1708002" y="5869359"/>
            <a:ext cx="1104899" cy="826658"/>
          </a:xfrm>
          <a:custGeom>
            <a:avLst/>
            <a:gdLst>
              <a:gd name="connsiteX0" fmla="*/ 19049 w 1107270"/>
              <a:gd name="connsiteY0" fmla="*/ 557824 h 830598"/>
              <a:gd name="connsiteX1" fmla="*/ 95249 w 1107270"/>
              <a:gd name="connsiteY1" fmla="*/ 700699 h 830598"/>
              <a:gd name="connsiteX2" fmla="*/ 628649 w 1107270"/>
              <a:gd name="connsiteY2" fmla="*/ 824524 h 830598"/>
              <a:gd name="connsiteX3" fmla="*/ 1104899 w 1107270"/>
              <a:gd name="connsiteY3" fmla="*/ 500674 h 830598"/>
              <a:gd name="connsiteX4" fmla="*/ 790574 w 1107270"/>
              <a:gd name="connsiteY4" fmla="*/ 110149 h 830598"/>
              <a:gd name="connsiteX5" fmla="*/ 314324 w 1107270"/>
              <a:gd name="connsiteY5" fmla="*/ 33949 h 830598"/>
              <a:gd name="connsiteX6" fmla="*/ 19049 w 1107270"/>
              <a:gd name="connsiteY6" fmla="*/ 557824 h 830598"/>
              <a:gd name="connsiteX0" fmla="*/ 19049 w 1107018"/>
              <a:gd name="connsiteY0" fmla="*/ 557824 h 824598"/>
              <a:gd name="connsiteX1" fmla="*/ 95249 w 1107018"/>
              <a:gd name="connsiteY1" fmla="*/ 700699 h 824598"/>
              <a:gd name="connsiteX2" fmla="*/ 628649 w 1107018"/>
              <a:gd name="connsiteY2" fmla="*/ 824524 h 824598"/>
              <a:gd name="connsiteX3" fmla="*/ 913401 w 1107018"/>
              <a:gd name="connsiteY3" fmla="*/ 683293 h 824598"/>
              <a:gd name="connsiteX4" fmla="*/ 1104899 w 1107018"/>
              <a:gd name="connsiteY4" fmla="*/ 500674 h 824598"/>
              <a:gd name="connsiteX5" fmla="*/ 790574 w 1107018"/>
              <a:gd name="connsiteY5" fmla="*/ 110149 h 824598"/>
              <a:gd name="connsiteX6" fmla="*/ 314324 w 1107018"/>
              <a:gd name="connsiteY6" fmla="*/ 33949 h 824598"/>
              <a:gd name="connsiteX7" fmla="*/ 19049 w 1107018"/>
              <a:gd name="connsiteY7" fmla="*/ 557824 h 824598"/>
              <a:gd name="connsiteX0" fmla="*/ 19049 w 1105757"/>
              <a:gd name="connsiteY0" fmla="*/ 557824 h 829482"/>
              <a:gd name="connsiteX1" fmla="*/ 95249 w 1105757"/>
              <a:gd name="connsiteY1" fmla="*/ 700699 h 829482"/>
              <a:gd name="connsiteX2" fmla="*/ 628649 w 1105757"/>
              <a:gd name="connsiteY2" fmla="*/ 824524 h 829482"/>
              <a:gd name="connsiteX3" fmla="*/ 697501 w 1105757"/>
              <a:gd name="connsiteY3" fmla="*/ 524543 h 829482"/>
              <a:gd name="connsiteX4" fmla="*/ 1104899 w 1105757"/>
              <a:gd name="connsiteY4" fmla="*/ 500674 h 829482"/>
              <a:gd name="connsiteX5" fmla="*/ 790574 w 1105757"/>
              <a:gd name="connsiteY5" fmla="*/ 110149 h 829482"/>
              <a:gd name="connsiteX6" fmla="*/ 314324 w 1105757"/>
              <a:gd name="connsiteY6" fmla="*/ 33949 h 829482"/>
              <a:gd name="connsiteX7" fmla="*/ 19049 w 1105757"/>
              <a:gd name="connsiteY7" fmla="*/ 557824 h 829482"/>
              <a:gd name="connsiteX0" fmla="*/ 19049 w 1104899"/>
              <a:gd name="connsiteY0" fmla="*/ 557824 h 826658"/>
              <a:gd name="connsiteX1" fmla="*/ 95249 w 1104899"/>
              <a:gd name="connsiteY1" fmla="*/ 700699 h 826658"/>
              <a:gd name="connsiteX2" fmla="*/ 628649 w 1104899"/>
              <a:gd name="connsiteY2" fmla="*/ 824524 h 826658"/>
              <a:gd name="connsiteX3" fmla="*/ 792751 w 1104899"/>
              <a:gd name="connsiteY3" fmla="*/ 594393 h 826658"/>
              <a:gd name="connsiteX4" fmla="*/ 1104899 w 1104899"/>
              <a:gd name="connsiteY4" fmla="*/ 500674 h 826658"/>
              <a:gd name="connsiteX5" fmla="*/ 790574 w 1104899"/>
              <a:gd name="connsiteY5" fmla="*/ 110149 h 826658"/>
              <a:gd name="connsiteX6" fmla="*/ 314324 w 1104899"/>
              <a:gd name="connsiteY6" fmla="*/ 33949 h 826658"/>
              <a:gd name="connsiteX7" fmla="*/ 19049 w 1104899"/>
              <a:gd name="connsiteY7" fmla="*/ 557824 h 826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04899" h="826658">
                <a:moveTo>
                  <a:pt x="19049" y="557824"/>
                </a:moveTo>
                <a:cubicBezTo>
                  <a:pt x="-17463" y="668949"/>
                  <a:pt x="-6351" y="656249"/>
                  <a:pt x="95249" y="700699"/>
                </a:cubicBezTo>
                <a:cubicBezTo>
                  <a:pt x="196849" y="745149"/>
                  <a:pt x="512399" y="842242"/>
                  <a:pt x="628649" y="824524"/>
                </a:cubicBezTo>
                <a:cubicBezTo>
                  <a:pt x="744899" y="806806"/>
                  <a:pt x="713376" y="648368"/>
                  <a:pt x="792751" y="594393"/>
                </a:cubicBezTo>
                <a:cubicBezTo>
                  <a:pt x="872126" y="540418"/>
                  <a:pt x="1105262" y="581381"/>
                  <a:pt x="1104899" y="500674"/>
                </a:cubicBezTo>
                <a:cubicBezTo>
                  <a:pt x="1104536" y="419967"/>
                  <a:pt x="922336" y="187936"/>
                  <a:pt x="790574" y="110149"/>
                </a:cubicBezTo>
                <a:cubicBezTo>
                  <a:pt x="658812" y="32362"/>
                  <a:pt x="438149" y="-47013"/>
                  <a:pt x="314324" y="33949"/>
                </a:cubicBezTo>
                <a:cubicBezTo>
                  <a:pt x="190499" y="114911"/>
                  <a:pt x="55561" y="446699"/>
                  <a:pt x="19049" y="55782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타원 41"/>
          <p:cNvSpPr/>
          <p:nvPr/>
        </p:nvSpPr>
        <p:spPr>
          <a:xfrm>
            <a:off x="1318989" y="5510542"/>
            <a:ext cx="956430" cy="956430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3" name="Picture 4" descr="C:\Users\user\Documents\Visual Studio 2012\Projects\BodyMorphometery\BodyMorphometery\images\brush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7" t="5851" r="8007" b="8601"/>
          <a:stretch/>
        </p:blipFill>
        <p:spPr bwMode="auto">
          <a:xfrm rot="20598988">
            <a:off x="2146538" y="4926700"/>
            <a:ext cx="1000236" cy="101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타원 50"/>
          <p:cNvSpPr/>
          <p:nvPr/>
        </p:nvSpPr>
        <p:spPr>
          <a:xfrm>
            <a:off x="4127880" y="5521365"/>
            <a:ext cx="957600" cy="9576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2" name="Picture 4" descr="C:\Users\user\Documents\Visual Studio 2012\Projects\BodyMorphometery\BodyMorphometery\images\brush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7" t="5851" r="8007" b="8601"/>
          <a:stretch/>
        </p:blipFill>
        <p:spPr bwMode="auto">
          <a:xfrm rot="20598988">
            <a:off x="4869795" y="5080192"/>
            <a:ext cx="844300" cy="85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그룹 52"/>
          <p:cNvGrpSpPr/>
          <p:nvPr/>
        </p:nvGrpSpPr>
        <p:grpSpPr>
          <a:xfrm rot="190308">
            <a:off x="4415741" y="5876299"/>
            <a:ext cx="688342" cy="596072"/>
            <a:chOff x="3568610" y="4005064"/>
            <a:chExt cx="688342" cy="596072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54" name="자유형 53"/>
            <p:cNvSpPr/>
            <p:nvPr/>
          </p:nvSpPr>
          <p:spPr>
            <a:xfrm>
              <a:off x="3609911" y="4005064"/>
              <a:ext cx="605739" cy="594419"/>
            </a:xfrm>
            <a:custGeom>
              <a:avLst/>
              <a:gdLst>
                <a:gd name="connsiteX0" fmla="*/ 86177 w 606631"/>
                <a:gd name="connsiteY0" fmla="*/ 577423 h 622106"/>
                <a:gd name="connsiteX1" fmla="*/ 29027 w 606631"/>
                <a:gd name="connsiteY1" fmla="*/ 24973 h 622106"/>
                <a:gd name="connsiteX2" fmla="*/ 581477 w 606631"/>
                <a:gd name="connsiteY2" fmla="*/ 120223 h 622106"/>
                <a:gd name="connsiteX3" fmla="*/ 495752 w 606631"/>
                <a:gd name="connsiteY3" fmla="*/ 348823 h 622106"/>
                <a:gd name="connsiteX4" fmla="*/ 343352 w 606631"/>
                <a:gd name="connsiteY4" fmla="*/ 491698 h 622106"/>
                <a:gd name="connsiteX5" fmla="*/ 162377 w 606631"/>
                <a:gd name="connsiteY5" fmla="*/ 577423 h 622106"/>
                <a:gd name="connsiteX6" fmla="*/ 86177 w 606631"/>
                <a:gd name="connsiteY6" fmla="*/ 577423 h 622106"/>
                <a:gd name="connsiteX0" fmla="*/ 85285 w 605739"/>
                <a:gd name="connsiteY0" fmla="*/ 577423 h 594419"/>
                <a:gd name="connsiteX1" fmla="*/ 28135 w 605739"/>
                <a:gd name="connsiteY1" fmla="*/ 24973 h 594419"/>
                <a:gd name="connsiteX2" fmla="*/ 580585 w 605739"/>
                <a:gd name="connsiteY2" fmla="*/ 120223 h 594419"/>
                <a:gd name="connsiteX3" fmla="*/ 494860 w 605739"/>
                <a:gd name="connsiteY3" fmla="*/ 348823 h 594419"/>
                <a:gd name="connsiteX4" fmla="*/ 342460 w 605739"/>
                <a:gd name="connsiteY4" fmla="*/ 491698 h 594419"/>
                <a:gd name="connsiteX5" fmla="*/ 161485 w 605739"/>
                <a:gd name="connsiteY5" fmla="*/ 577423 h 594419"/>
                <a:gd name="connsiteX6" fmla="*/ 85285 w 605739"/>
                <a:gd name="connsiteY6" fmla="*/ 577423 h 594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5739" h="594419">
                  <a:moveTo>
                    <a:pt x="85285" y="577423"/>
                  </a:moveTo>
                  <a:cubicBezTo>
                    <a:pt x="69410" y="548848"/>
                    <a:pt x="-54415" y="101173"/>
                    <a:pt x="28135" y="24973"/>
                  </a:cubicBezTo>
                  <a:cubicBezTo>
                    <a:pt x="110685" y="-51227"/>
                    <a:pt x="502798" y="66248"/>
                    <a:pt x="580585" y="120223"/>
                  </a:cubicBezTo>
                  <a:cubicBezTo>
                    <a:pt x="658372" y="174198"/>
                    <a:pt x="534548" y="286910"/>
                    <a:pt x="494860" y="348823"/>
                  </a:cubicBezTo>
                  <a:cubicBezTo>
                    <a:pt x="455172" y="410736"/>
                    <a:pt x="398022" y="453598"/>
                    <a:pt x="342460" y="491698"/>
                  </a:cubicBezTo>
                  <a:cubicBezTo>
                    <a:pt x="286898" y="529798"/>
                    <a:pt x="204347" y="561548"/>
                    <a:pt x="161485" y="577423"/>
                  </a:cubicBezTo>
                  <a:cubicBezTo>
                    <a:pt x="118623" y="593298"/>
                    <a:pt x="101160" y="605998"/>
                    <a:pt x="85285" y="57742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자유형 54"/>
            <p:cNvSpPr/>
            <p:nvPr/>
          </p:nvSpPr>
          <p:spPr>
            <a:xfrm>
              <a:off x="3568610" y="4005064"/>
              <a:ext cx="688342" cy="596072"/>
            </a:xfrm>
            <a:custGeom>
              <a:avLst/>
              <a:gdLst>
                <a:gd name="connsiteX0" fmla="*/ 88267 w 688342"/>
                <a:gd name="connsiteY0" fmla="*/ 596072 h 596072"/>
                <a:gd name="connsiteX1" fmla="*/ 50167 w 688342"/>
                <a:gd name="connsiteY1" fmla="*/ 34097 h 596072"/>
                <a:gd name="connsiteX2" fmla="*/ 688342 w 688342"/>
                <a:gd name="connsiteY2" fmla="*/ 110297 h 596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8342" h="596072">
                  <a:moveTo>
                    <a:pt x="88267" y="596072"/>
                  </a:moveTo>
                  <a:cubicBezTo>
                    <a:pt x="19211" y="355565"/>
                    <a:pt x="-49845" y="115059"/>
                    <a:pt x="50167" y="34097"/>
                  </a:cubicBezTo>
                  <a:cubicBezTo>
                    <a:pt x="150179" y="-46865"/>
                    <a:pt x="419260" y="31716"/>
                    <a:pt x="688342" y="110297"/>
                  </a:cubicBezTo>
                </a:path>
              </a:pathLst>
            </a:custGeom>
            <a:grpFill/>
            <a:ln w="762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56" name="Picture 4" descr="C:\Users\user\Documents\Visual Studio 2012\Projects\BodyMorphometery\BodyMorphometery\images\brush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7" t="5851" r="8007" b="8601"/>
          <a:stretch/>
        </p:blipFill>
        <p:spPr bwMode="auto">
          <a:xfrm rot="20598988">
            <a:off x="-500119" y="4755939"/>
            <a:ext cx="1000236" cy="101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그룹 19"/>
          <p:cNvGrpSpPr/>
          <p:nvPr/>
        </p:nvGrpSpPr>
        <p:grpSpPr>
          <a:xfrm>
            <a:off x="3747342" y="1111820"/>
            <a:ext cx="1194694" cy="1194694"/>
            <a:chOff x="3569995" y="997589"/>
            <a:chExt cx="983018" cy="983018"/>
          </a:xfrm>
        </p:grpSpPr>
        <p:sp>
          <p:nvSpPr>
            <p:cNvPr id="57" name="타원 56"/>
            <p:cNvSpPr/>
            <p:nvPr/>
          </p:nvSpPr>
          <p:spPr>
            <a:xfrm>
              <a:off x="3569995" y="997589"/>
              <a:ext cx="983018" cy="983018"/>
            </a:xfrm>
            <a:prstGeom prst="ellipse">
              <a:avLst/>
            </a:prstGeom>
            <a:solidFill>
              <a:srgbClr val="E6B9B8"/>
            </a:solidFill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타원 28"/>
            <p:cNvSpPr/>
            <p:nvPr/>
          </p:nvSpPr>
          <p:spPr>
            <a:xfrm>
              <a:off x="3569995" y="1056981"/>
              <a:ext cx="523862" cy="864233"/>
            </a:xfrm>
            <a:custGeom>
              <a:avLst/>
              <a:gdLst/>
              <a:ahLst/>
              <a:cxnLst/>
              <a:rect l="l" t="t" r="r" b="b"/>
              <a:pathLst>
                <a:path w="523862" h="864233">
                  <a:moveTo>
                    <a:pt x="261931" y="0"/>
                  </a:moveTo>
                  <a:cubicBezTo>
                    <a:pt x="418207" y="80607"/>
                    <a:pt x="523862" y="244023"/>
                    <a:pt x="523862" y="432116"/>
                  </a:cubicBezTo>
                  <a:cubicBezTo>
                    <a:pt x="523862" y="620210"/>
                    <a:pt x="418207" y="783626"/>
                    <a:pt x="261931" y="864233"/>
                  </a:cubicBezTo>
                  <a:cubicBezTo>
                    <a:pt x="105655" y="783626"/>
                    <a:pt x="0" y="620210"/>
                    <a:pt x="0" y="432116"/>
                  </a:cubicBezTo>
                  <a:cubicBezTo>
                    <a:pt x="0" y="244023"/>
                    <a:pt x="105655" y="80607"/>
                    <a:pt x="26193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4276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879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15121</TotalTime>
  <Words>1</Words>
  <Application>Microsoft Office PowerPoint</Application>
  <PresentationFormat>화면 슬라이드 쇼(4:3)</PresentationFormat>
  <Paragraphs>1</Paragraphs>
  <Slides>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17</cp:revision>
  <dcterms:created xsi:type="dcterms:W3CDTF">2017-08-20T09:32:51Z</dcterms:created>
  <dcterms:modified xsi:type="dcterms:W3CDTF">2017-08-30T21:34:12Z</dcterms:modified>
</cp:coreProperties>
</file>